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5" r:id="rId3"/>
    <p:sldId id="300" r:id="rId4"/>
    <p:sldId id="258" r:id="rId5"/>
    <p:sldId id="304" r:id="rId6"/>
    <p:sldId id="259" r:id="rId7"/>
    <p:sldId id="267" r:id="rId8"/>
    <p:sldId id="260" r:id="rId9"/>
    <p:sldId id="292" r:id="rId10"/>
    <p:sldId id="261" r:id="rId11"/>
    <p:sldId id="269" r:id="rId12"/>
    <p:sldId id="262" r:id="rId13"/>
    <p:sldId id="270" r:id="rId14"/>
    <p:sldId id="263" r:id="rId15"/>
    <p:sldId id="302" r:id="rId16"/>
    <p:sldId id="264" r:id="rId17"/>
    <p:sldId id="298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83" d="100"/>
          <a:sy n="83" d="100"/>
        </p:scale>
        <p:origin x="1474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634A2-B287-4BEF-9255-5CE9605196CA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F4C56-129F-4709-9F9D-643C39EAD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57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BBEE-BDBA-453C-B566-3CCA446C91A5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2BB4-D284-4921-9254-44FBA0D37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40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BBEE-BDBA-453C-B566-3CCA446C91A5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2BB4-D284-4921-9254-44FBA0D37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20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BBEE-BDBA-453C-B566-3CCA446C91A5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2BB4-D284-4921-9254-44FBA0D37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94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BBEE-BDBA-453C-B566-3CCA446C91A5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2BB4-D284-4921-9254-44FBA0D37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78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BBEE-BDBA-453C-B566-3CCA446C91A5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2BB4-D284-4921-9254-44FBA0D37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67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BBEE-BDBA-453C-B566-3CCA446C91A5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2BB4-D284-4921-9254-44FBA0D37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98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BBEE-BDBA-453C-B566-3CCA446C91A5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2BB4-D284-4921-9254-44FBA0D37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03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BBEE-BDBA-453C-B566-3CCA446C91A5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2BB4-D284-4921-9254-44FBA0D37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7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BBEE-BDBA-453C-B566-3CCA446C91A5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2BB4-D284-4921-9254-44FBA0D37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50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BBEE-BDBA-453C-B566-3CCA446C91A5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2BB4-D284-4921-9254-44FBA0D37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58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BBEE-BDBA-453C-B566-3CCA446C91A5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2BB4-D284-4921-9254-44FBA0D37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22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FBBEE-BDBA-453C-B566-3CCA446C91A5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22BB4-D284-4921-9254-44FBA0D37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9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keproductions.co.uk/wp-content/uploads/2013/05/million_pound_drop_shoot_short_film_make_productions_london_motion_graphics_blog_logo1-93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16108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95536" y="54868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439144" y="54868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483768" y="54868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527376" y="54868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572000" y="5517232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615608" y="5517232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660232" y="550635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703840" y="550635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589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keproductions.co.uk/wp-content/uploads/2013/05/million_pound_drop_shoot_short_film_make_productions_london_motion_graphics_blog_logo1-93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16108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4572000" y="5517232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615608" y="5517232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660232" y="550635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703840" y="550635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029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hannel4.com/assets/programmes/images/the-million-pound-drop-live/playalong-with-the-million-pound-drop/ab718fea-10df-4bbc-96a4-7aeaa1ba31f9_412x23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458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195736" y="116632"/>
            <a:ext cx="482453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How many holes are there on a standard golf course?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328498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257859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256490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C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329478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D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27687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954" y="1671191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64088" y="151788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6296" y="242088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419872" y="4653136"/>
            <a:ext cx="2232248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£???????????</a:t>
            </a:r>
          </a:p>
        </p:txBody>
      </p:sp>
      <p:pic>
        <p:nvPicPr>
          <p:cNvPr id="8" name="Million_Pound_Dr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67544" y="2271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46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09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keproductions.co.uk/wp-content/uploads/2013/05/million_pound_drop_shoot_short_film_make_productions_london_motion_graphics_blog_logo1-93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16108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5615608" y="5517232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660232" y="550635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703840" y="550635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029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hannel4.com/assets/programmes/images/the-million-pound-drop-live/playalong-with-the-million-pound-drop/ab718fea-10df-4bbc-96a4-7aeaa1ba31f9_412x23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458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195736" y="116632"/>
            <a:ext cx="482453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In which sport might you do a slam dunk?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328498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257859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256490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C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329478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D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420888"/>
            <a:ext cx="2138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Swimming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5822" y="1671191"/>
            <a:ext cx="2138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Basketball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60032" y="1671191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60232" y="242088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Football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419872" y="4653136"/>
            <a:ext cx="2232248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£???????????</a:t>
            </a:r>
          </a:p>
        </p:txBody>
      </p:sp>
      <p:pic>
        <p:nvPicPr>
          <p:cNvPr id="8" name="Million_Pound_Dr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67544" y="24923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46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09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keproductions.co.uk/wp-content/uploads/2013/05/million_pound_drop_shoot_short_film_make_productions_london_motion_graphics_blog_logo1-93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16108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6660232" y="550635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703840" y="550635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029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hannel4.com/assets/programmes/images/the-million-pound-drop-live/playalong-with-the-million-pound-drop/ab718fea-10df-4bbc-96a4-7aeaa1ba31f9_412x23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458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195736" y="116632"/>
            <a:ext cx="51125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What distance is The </a:t>
            </a:r>
            <a:r>
              <a:rPr lang="en-GB" sz="3200" dirty="0" err="1" smtClean="0">
                <a:solidFill>
                  <a:schemeClr val="tx1"/>
                </a:solidFill>
              </a:rPr>
              <a:t>Stawley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School running track</a:t>
            </a:r>
            <a:r>
              <a:rPr lang="en-GB" sz="3200" dirty="0" smtClean="0">
                <a:solidFill>
                  <a:schemeClr val="tx1"/>
                </a:solidFill>
              </a:rPr>
              <a:t>? </a:t>
            </a:r>
            <a:r>
              <a:rPr lang="en-GB" sz="2000" dirty="0" smtClean="0">
                <a:solidFill>
                  <a:schemeClr val="tx1"/>
                </a:solidFill>
              </a:rPr>
              <a:t>(length of the field)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328498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257859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256490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C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329478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D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9792" y="155679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400</a:t>
            </a:r>
            <a:r>
              <a:rPr lang="en-GB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endParaRPr lang="en-GB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220486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GB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800m</a:t>
            </a:r>
            <a:endParaRPr lang="en-GB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20272" y="223796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GB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0m</a:t>
            </a:r>
            <a:endParaRPr lang="en-GB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4008" y="1671191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200m</a:t>
            </a:r>
          </a:p>
        </p:txBody>
      </p:sp>
      <p:pic>
        <p:nvPicPr>
          <p:cNvPr id="4" name="Million_Pound_Dr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5536" y="30376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08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09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9" grpId="0"/>
      <p:bldP spid="10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keproductions.co.uk/wp-content/uploads/2013/05/million_pound_drop_shoot_short_film_make_productions_london_motion_graphics_blog_logo1-93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16108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7703840" y="550635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029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hannel4.com/assets/programmes/images/the-million-pound-drop-live/playalong-with-the-million-pound-drop/ab718fea-10df-4bbc-96a4-7aeaa1ba31f9_412x23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458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763688" y="0"/>
            <a:ext cx="5688632" cy="112474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aseline="30000" dirty="0">
                <a:solidFill>
                  <a:schemeClr val="tx1"/>
                </a:solidFill>
              </a:rPr>
              <a:t>Which sport takes place in a Velodrome?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328498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257859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256490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C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329478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D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9792" y="155679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220486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Netball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20272" y="223796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Snooker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4008" y="1671191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Table Tennis</a:t>
            </a:r>
          </a:p>
        </p:txBody>
      </p:sp>
      <p:pic>
        <p:nvPicPr>
          <p:cNvPr id="4" name="Million_Pound_Dr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67544" y="3326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5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keproductions.co.uk/wp-content/uploads/2013/05/million_pound_drop_shoot_short_film_make_productions_london_motion_graphics_blog_logo1-93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268760"/>
            <a:ext cx="916108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23528" y="188640"/>
            <a:ext cx="828092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Mr </a:t>
            </a: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Stirzaker</a:t>
            </a: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your score on</a:t>
            </a:r>
          </a:p>
          <a:p>
            <a:pPr algn="ctr"/>
            <a:r>
              <a:rPr lang="en-GB" sz="2800" dirty="0" smtClean="0"/>
              <a:t>class3.sch313@educ.somerset.gov.uk</a:t>
            </a: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8561" y="4509120"/>
            <a:ext cx="414046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644008" y="4509120"/>
            <a:ext cx="414046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95536" y="5589240"/>
            <a:ext cx="8388932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Thanks for playing!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9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4D6EC-464F-420F-A926-C6B83CBEF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52"/>
            <a:ext cx="8229600" cy="901368"/>
          </a:xfrm>
        </p:spPr>
        <p:txBody>
          <a:bodyPr>
            <a:normAutofit fontScale="90000"/>
          </a:bodyPr>
          <a:lstStyle/>
          <a:p>
            <a:r>
              <a:rPr lang="en-GB" sz="5400" b="1" dirty="0">
                <a:solidFill>
                  <a:schemeClr val="bg1"/>
                </a:solidFill>
              </a:rPr>
              <a:t>How to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0B19D-5319-4C30-921D-0354F7FDF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58618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You will need 20 counters/ coins/ sweets for each player.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There will be 8 multiple choice questions. For each question you need to place your counters on A/B/C or D. You must leave at least one answer blank.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Once you have placed your counters click to the next slides to reveal the answer. You only keep the counters that were on the correct answer for the next question.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53934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hannel4.com/assets/programmes/images/the-million-pound-drop-live/playalong-with-the-million-pound-drop/ab718fea-10df-4bbc-96a4-7aeaa1ba31f9_412x23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458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195736" y="116632"/>
            <a:ext cx="482453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How many times have England won the </a:t>
            </a:r>
            <a:r>
              <a:rPr lang="en-GB" sz="2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mens</a:t>
            </a: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FIFA World Cup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328498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257859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256490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C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329478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D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39127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43808" y="174319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167119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76256" y="242088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419872" y="4653136"/>
            <a:ext cx="2232248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£???????????</a:t>
            </a:r>
          </a:p>
        </p:txBody>
      </p:sp>
      <p:pic>
        <p:nvPicPr>
          <p:cNvPr id="8" name="Million_Pound_Dr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33274" y="26487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95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96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keproductions.co.uk/wp-content/uploads/2013/05/million_pound_drop_shoot_short_film_make_productions_london_motion_graphics_blog_logo1-93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16108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1439144" y="54868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483768" y="54868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527376" y="54868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572000" y="5517232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615608" y="5517232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660232" y="550635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703840" y="550635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029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hannel4.com/assets/programmes/images/the-million-pound-drop-live/playalong-with-the-million-pound-drop/ab718fea-10df-4bbc-96a4-7aeaa1ba31f9_412x23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458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195736" y="116631"/>
            <a:ext cx="4824536" cy="97219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What surface is the Wimbledon Tennis Championships played on?</a:t>
            </a:r>
            <a:endParaRPr lang="en-GB" sz="2400" baseline="30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328498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257859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256490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C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329478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D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334071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Carpet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1780" y="170080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Hardcourt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64795" y="176310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Clay</a:t>
            </a:r>
            <a:endParaRPr lang="en-GB" sz="2400" b="1" baseline="-25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65434" y="2409318"/>
            <a:ext cx="1106966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baseline="-25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Grass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419872" y="4653136"/>
            <a:ext cx="2232248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£???????????</a:t>
            </a:r>
          </a:p>
        </p:txBody>
      </p:sp>
      <p:pic>
        <p:nvPicPr>
          <p:cNvPr id="8" name="Million_Pound_Dr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67544" y="3326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0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09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keproductions.co.uk/wp-content/uploads/2013/05/million_pound_drop_shoot_short_film_make_productions_london_motion_graphics_blog_logo1-93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16108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2483768" y="54868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527376" y="54868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572000" y="5517232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615608" y="5517232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660232" y="550635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703840" y="550635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029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hannel4.com/assets/programmes/images/the-million-pound-drop-live/playalong-with-the-million-pound-drop/ab718fea-10df-4bbc-96a4-7aeaa1ba31f9_412x23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458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195736" y="116632"/>
            <a:ext cx="482453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Which of these sports has 7 players?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328498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257859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256490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C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329478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D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19872" y="4653136"/>
            <a:ext cx="2232248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£???????????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20272" y="2334071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Cricket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32040" y="176870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Netball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43808" y="176871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Baseball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533" y="241623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Football</a:t>
            </a:r>
          </a:p>
        </p:txBody>
      </p:sp>
      <p:pic>
        <p:nvPicPr>
          <p:cNvPr id="4" name="Million_Pound_Dr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11733" y="2271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46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09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6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keproductions.co.uk/wp-content/uploads/2013/05/million_pound_drop_shoot_short_film_make_productions_london_motion_graphics_blog_logo1-93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16108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527376" y="54868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572000" y="5517232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615608" y="5517232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660232" y="550635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703840" y="5506350"/>
            <a:ext cx="97160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029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hannel4.com/assets/programmes/images/the-million-pound-drop-live/playalong-with-the-million-pound-drop/ab718fea-10df-4bbc-96a4-7aeaa1ba31f9_412x23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458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195736" y="116632"/>
            <a:ext cx="482453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In which year were the Olympics held in London?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328498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257859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256490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C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329478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D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19872" y="4653136"/>
            <a:ext cx="2232248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£???????????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20272" y="2334071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32040" y="176870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43808" y="176871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533" y="241623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</a:t>
            </a:r>
          </a:p>
        </p:txBody>
      </p:sp>
      <p:pic>
        <p:nvPicPr>
          <p:cNvPr id="4" name="Million_Pound_Dr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11733" y="2271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60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09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289</Words>
  <Application>Microsoft Office PowerPoint</Application>
  <PresentationFormat>On-screen Show (4:3)</PresentationFormat>
  <Paragraphs>126</Paragraphs>
  <Slides>18</Slides>
  <Notes>0</Notes>
  <HiddenSlides>0</HiddenSlides>
  <MMClips>8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Comic Sans MS</vt:lpstr>
      <vt:lpstr>Verdana</vt:lpstr>
      <vt:lpstr>Office Theme</vt:lpstr>
      <vt:lpstr>PowerPoint Presentation</vt:lpstr>
      <vt:lpstr>How to play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Daria</dc:creator>
  <cp:lastModifiedBy>David Stirzaker</cp:lastModifiedBy>
  <cp:revision>22</cp:revision>
  <dcterms:created xsi:type="dcterms:W3CDTF">2013-11-09T16:39:59Z</dcterms:created>
  <dcterms:modified xsi:type="dcterms:W3CDTF">2020-07-08T08:45:10Z</dcterms:modified>
</cp:coreProperties>
</file>